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1" r:id="rId2"/>
    <p:sldId id="272" r:id="rId3"/>
    <p:sldId id="273" r:id="rId4"/>
    <p:sldId id="258" r:id="rId5"/>
    <p:sldId id="259" r:id="rId6"/>
    <p:sldId id="266" r:id="rId7"/>
    <p:sldId id="267" r:id="rId8"/>
    <p:sldId id="265" r:id="rId9"/>
    <p:sldId id="260" r:id="rId10"/>
    <p:sldId id="268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405"/>
  </p:normalViewPr>
  <p:slideViewPr>
    <p:cSldViewPr snapToGrid="0">
      <p:cViewPr varScale="1">
        <p:scale>
          <a:sx n="104" d="100"/>
          <a:sy n="104" d="100"/>
        </p:scale>
        <p:origin x="23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EE23-DC38-E169-EB31-D174161D2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43B452-E839-BA8B-52FF-7FE5EC8D3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0D0D8-0855-F7FA-7ED8-30E458AFE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3/2/23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56BAA-FE28-6633-758F-CEE7DFDAC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49087-C8B7-DE04-C7D5-85DE83CF1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2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553E1-FB84-3AC9-61E0-D6CBD8D23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DAF404-EADE-91C4-01AE-1E5F17E178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61E96-FA4A-5DE0-D1B8-D0021FA6F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3/2/23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F4986-13B4-DD8A-3B8F-855591BBB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1052A-7EE7-8558-1D9E-74B7B5EDF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41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B0BA1F-A5D0-B0B1-76D0-4AE9E5B89D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8AFBE5-D68B-9DC3-FD29-156E006E8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69E3C-0036-54D3-FC27-BA82DCFF3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3/2/23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4BAE6-9A7C-B2AB-1754-1AF6E6FE5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E53A5-9561-278B-80A9-91567B871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21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ABB22-FEBC-6D2C-8D40-5271B3E0C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1F4E5-8777-C951-FB18-02FA113EF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8A848-F104-F5A1-759A-A9950D9C9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3/2/23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D8499-CCA6-0C28-B654-EDA23E86D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FACD1-F960-15A8-A912-4B950CF48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30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1CBE7-DBA5-8D21-9022-1107E9BF1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42D7A-5D3F-F2CF-69C4-EDD62B84B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6F870-3603-4DB4-20FA-2B76FE56C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3/2/23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A7D74-D7AA-68A4-BB8E-1C4B2DA33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74C4F-2C2D-F608-F9B3-14C2A0F17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939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DD3BD-D2E4-0B18-BA99-4F5E9A63D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7F812-8AFF-273C-A7F1-C2D0A9E6F4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A29A99-5E36-1E68-1143-F9FFA0D9DB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9C0F52-8521-B2BB-A7A9-2DC7E3FA0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3/2/23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C81ED0-A810-13A5-61F1-2F6D0CE5C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3371F-7BDB-83B6-DD46-123AFFB9F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27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D0A09-6B2B-6E9E-C5FE-5E1803382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C5279A-8A23-D035-F3DE-0533F3A300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028AF5-A630-18E5-4144-83F4B9500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BBDC8-69F5-F0BE-D69C-036C360507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82F9C2-C325-EB5B-1250-2AE9D2792B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845DEE-031D-6857-DA7D-72EC01DAC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3/2/23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97AE3F-46AC-F83F-D2E5-BD8A71B72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513114-5143-6F79-1302-497FC2B4D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06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53128-7F1E-44D4-E5E9-3E70E90BD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6C1CF-358A-8BDB-F967-8BCB00767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3/2/23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689F58-8C92-4E67-DD3F-657C0AEF9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55DCE-CDE1-55ED-76F3-68B184289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941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3C05C1-C786-A0C7-6AA3-FBDCCF878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3/2/23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091795-F84E-FD6A-566F-28418F8C0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411C3-16F5-95E0-B56A-438588DED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39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FBD9-1C49-159A-9F60-AABCB22A0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83469-06A7-656B-BE30-494E70BEA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8E1D40-0F28-DE0D-4C39-A922778D4A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1719E1-AE36-9F2E-04C8-3395BFB5E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3/2/23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110FC1-E9EB-1D99-63F4-CF3C4E91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B3225F-C195-042C-3E11-501D9818F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908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C9FE3-790D-89C0-724E-31CE088CA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4A46D1-5BB3-52C4-8D36-DF2029EEBE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D59AAC-52DA-6429-EA50-6C9E1285E7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6A2ABF-64D3-B13A-54B8-9029CBA40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3/2/23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9B31B-7E33-4581-A1C9-7E494067B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60C2A0-7869-11FC-C4C2-FBD3B78B9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408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CD7D5A-C88A-BF26-38B8-A754517A8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F595AE-8D03-BC4C-93E2-FF0CDB673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CBAD7-535A-A97D-6759-5096DCEA18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277D1-918B-0546-A665-7316A2BDD166}" type="datetimeFigureOut">
              <a:rPr lang="en-US" smtClean="0"/>
              <a:t>3/2/23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CF6A4-E055-B80A-19BC-B6771B7FF9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F41CE-37DF-5BD0-8C83-F9E4D32FA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564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26BC8-DF87-FD66-4407-E79B7DAC0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8BE3B-05C1-5D8C-2151-2F0455A76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“never write the same thing twice”</a:t>
            </a:r>
          </a:p>
          <a:p>
            <a:pPr lvl="1"/>
            <a:r>
              <a:rPr lang="en-US" dirty="0"/>
              <a:t>that’s too strong, but…</a:t>
            </a:r>
          </a:p>
          <a:p>
            <a:r>
              <a:rPr lang="en-US" dirty="0"/>
              <a:t>Good programmers </a:t>
            </a:r>
            <a:r>
              <a:rPr lang="en-US"/>
              <a:t>hate to </a:t>
            </a:r>
            <a:r>
              <a:rPr lang="en-US" dirty="0"/>
              <a:t>see the same code twice</a:t>
            </a:r>
          </a:p>
          <a:p>
            <a:pPr lvl="1"/>
            <a:r>
              <a:rPr lang="en-US" dirty="0"/>
              <a:t>makes for more code</a:t>
            </a:r>
          </a:p>
          <a:p>
            <a:pPr lvl="1"/>
            <a:r>
              <a:rPr lang="en-US" dirty="0"/>
              <a:t>makes for more bugs</a:t>
            </a:r>
          </a:p>
          <a:p>
            <a:pPr lvl="1"/>
            <a:r>
              <a:rPr lang="en-US" dirty="0"/>
              <a:t>makes for more inconsistencies</a:t>
            </a:r>
          </a:p>
          <a:p>
            <a:r>
              <a:rPr lang="en-US" dirty="0"/>
              <a:t>When we see a pattern</a:t>
            </a:r>
          </a:p>
          <a:p>
            <a:pPr lvl="1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we want to develop an abstraction of the pattern</a:t>
            </a:r>
          </a:p>
          <a:p>
            <a:pPr lvl="1"/>
            <a:r>
              <a:rPr lang="en-US" dirty="0">
                <a:sym typeface="Wingdings" pitchFamily="2" charset="2"/>
              </a:rPr>
              <a:t>abstraction is a verb and a noun</a:t>
            </a:r>
          </a:p>
        </p:txBody>
      </p:sp>
    </p:spTree>
    <p:extLst>
      <p:ext uri="{BB962C8B-B14F-4D97-AF65-F5344CB8AC3E}">
        <p14:creationId xmlns:p14="http://schemas.microsoft.com/office/powerpoint/2010/main" val="3127084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7165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629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2859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A4B000-D32F-1664-BC5C-FA3FEB97B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937" y="374675"/>
            <a:ext cx="7772400" cy="25483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1A9CB17-C559-847B-6876-FCDF2266B4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199"/>
          <a:stretch/>
        </p:blipFill>
        <p:spPr>
          <a:xfrm>
            <a:off x="893937" y="4815190"/>
            <a:ext cx="7772400" cy="204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66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9A31DB-38C5-A428-DB07-12540C513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98" y="598181"/>
            <a:ext cx="11511302" cy="566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715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650EEE-C5A7-B65B-0551-9891D2AC8223}"/>
              </a:ext>
            </a:extLst>
          </p:cNvPr>
          <p:cNvSpPr txBox="1"/>
          <p:nvPr/>
        </p:nvSpPr>
        <p:spPr>
          <a:xfrm>
            <a:off x="617838" y="1974715"/>
            <a:ext cx="1139292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pitchFamily="2" charset="77"/>
              </a:rPr>
              <a:t>(</a:t>
            </a:r>
            <a:r>
              <a:rPr lang="en-US" sz="2400" dirty="0" err="1">
                <a:latin typeface="Monaco" pitchFamily="2" charset="77"/>
              </a:rPr>
              <a:t>listof</a:t>
            </a:r>
            <a:r>
              <a:rPr lang="en-US" sz="2400" dirty="0">
                <a:latin typeface="Monaco" pitchFamily="2" charset="77"/>
              </a:rPr>
              <a:t> &lt;any-type&gt;)       ;means </a:t>
            </a:r>
            <a:r>
              <a:rPr lang="en-US" sz="2400" dirty="0" err="1">
                <a:latin typeface="Monaco" pitchFamily="2" charset="77"/>
              </a:rPr>
              <a:t>ListOfAnyType</a:t>
            </a:r>
            <a:endParaRPr lang="en-US" sz="2400" dirty="0">
              <a:latin typeface="Monaco" pitchFamily="2" charset="77"/>
            </a:endParaRPr>
          </a:p>
          <a:p>
            <a:r>
              <a:rPr lang="en-US" sz="2400" dirty="0">
                <a:latin typeface="Monaco" pitchFamily="2" charset="77"/>
              </a:rPr>
              <a:t>                          ;no need to do the data definition</a:t>
            </a:r>
          </a:p>
          <a:p>
            <a:endParaRPr lang="en-US" sz="2400" dirty="0">
              <a:latin typeface="Monaco" pitchFamily="2" charset="77"/>
            </a:endParaRPr>
          </a:p>
          <a:p>
            <a:endParaRPr lang="en-US" sz="2400" dirty="0">
              <a:latin typeface="Monaco" pitchFamily="2" charset="77"/>
            </a:endParaRPr>
          </a:p>
          <a:p>
            <a:r>
              <a:rPr lang="en-US" sz="2400" dirty="0">
                <a:latin typeface="Monaco" pitchFamily="2" charset="77"/>
              </a:rPr>
              <a:t>X, Y, Z ...               ;type parameters</a:t>
            </a:r>
          </a:p>
          <a:p>
            <a:r>
              <a:rPr lang="en-US" sz="2400" dirty="0">
                <a:latin typeface="Monaco" pitchFamily="2" charset="77"/>
              </a:rPr>
              <a:t>                          ;one letter, starting at X</a:t>
            </a:r>
          </a:p>
          <a:p>
            <a:r>
              <a:rPr lang="en-US" sz="2400" dirty="0">
                <a:latin typeface="Monaco" pitchFamily="2" charset="77"/>
              </a:rPr>
              <a:t>                          ;can be any type, BUT all X in a</a:t>
            </a:r>
          </a:p>
          <a:p>
            <a:r>
              <a:rPr lang="en-US" sz="2400" dirty="0">
                <a:latin typeface="Monaco" pitchFamily="2" charset="77"/>
              </a:rPr>
              <a:t>                          ;given signature are same type</a:t>
            </a:r>
          </a:p>
          <a:p>
            <a:endParaRPr lang="en-US" sz="2400" dirty="0">
              <a:latin typeface="Monaco" pitchFamily="2" charset="77"/>
            </a:endParaRPr>
          </a:p>
          <a:p>
            <a:endParaRPr lang="en-US" sz="2400" dirty="0">
              <a:latin typeface="Monaco" pitchFamily="2" charset="77"/>
            </a:endParaRPr>
          </a:p>
          <a:p>
            <a:r>
              <a:rPr lang="en-US" sz="2400" dirty="0">
                <a:latin typeface="Monaco" pitchFamily="2" charset="77"/>
              </a:rPr>
              <a:t>(&lt;type&gt; ... -&gt; &lt;type&gt;)    ;a function signature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3BBD829-72D4-EC7C-4EA3-E900B6378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3 new “type expressions”</a:t>
            </a:r>
          </a:p>
        </p:txBody>
      </p:sp>
    </p:spTree>
    <p:extLst>
      <p:ext uri="{BB962C8B-B14F-4D97-AF65-F5344CB8AC3E}">
        <p14:creationId xmlns:p14="http://schemas.microsoft.com/office/powerpoint/2010/main" val="1299862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AFBAC2-0100-0B2F-1F00-DDE255E3C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36431"/>
            <a:ext cx="7772400" cy="41851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E40FEC-BC57-8632-45D2-52A24E8DB625}"/>
              </a:ext>
            </a:extLst>
          </p:cNvPr>
          <p:cNvSpPr txBox="1"/>
          <p:nvPr/>
        </p:nvSpPr>
        <p:spPr>
          <a:xfrm>
            <a:off x="6606746" y="5881816"/>
            <a:ext cx="5585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built-in one is called filter</a:t>
            </a:r>
          </a:p>
        </p:txBody>
      </p:sp>
    </p:spTree>
    <p:extLst>
      <p:ext uri="{BB962C8B-B14F-4D97-AF65-F5344CB8AC3E}">
        <p14:creationId xmlns:p14="http://schemas.microsoft.com/office/powerpoint/2010/main" val="618059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D2DF10-A49B-1509-FFCE-8AF2DE809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65" y="511175"/>
            <a:ext cx="9634254" cy="32205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02702E-5F5E-9D0A-979D-D441B4A6F770}"/>
              </a:ext>
            </a:extLst>
          </p:cNvPr>
          <p:cNvSpPr txBox="1"/>
          <p:nvPr/>
        </p:nvSpPr>
        <p:spPr>
          <a:xfrm>
            <a:off x="4955059" y="4707924"/>
            <a:ext cx="6166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&gt;n? is called a closure</a:t>
            </a:r>
          </a:p>
          <a:p>
            <a:endParaRPr lang="en-US" dirty="0"/>
          </a:p>
          <a:p>
            <a:r>
              <a:rPr lang="en-US" dirty="0"/>
              <a:t>it “closes over” the parameters and local defines in it’s scope</a:t>
            </a:r>
          </a:p>
        </p:txBody>
      </p:sp>
    </p:spTree>
    <p:extLst>
      <p:ext uri="{BB962C8B-B14F-4D97-AF65-F5344CB8AC3E}">
        <p14:creationId xmlns:p14="http://schemas.microsoft.com/office/powerpoint/2010/main" val="2219516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37FB58-57C7-0D85-09DA-5A2BBDBC8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471" y="1186181"/>
            <a:ext cx="7772400" cy="40407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9A4701-D10B-7D62-08E7-57BD1FCBA17B}"/>
              </a:ext>
            </a:extLst>
          </p:cNvPr>
          <p:cNvSpPr txBox="1"/>
          <p:nvPr/>
        </p:nvSpPr>
        <p:spPr>
          <a:xfrm>
            <a:off x="6991864" y="2928551"/>
            <a:ext cx="489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 call replaces n and </a:t>
            </a:r>
            <a:r>
              <a:rPr lang="en-US" dirty="0" err="1"/>
              <a:t>lon</a:t>
            </a:r>
            <a:r>
              <a:rPr lang="en-US" dirty="0"/>
              <a:t> w 3 and (list 1 2 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BE8CFF-98E6-05C8-BA5B-FA44800A91CC}"/>
              </a:ext>
            </a:extLst>
          </p:cNvPr>
          <p:cNvSpPr txBox="1"/>
          <p:nvPr/>
        </p:nvSpPr>
        <p:spPr>
          <a:xfrm>
            <a:off x="6995982" y="3726966"/>
            <a:ext cx="4891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local, renames and lifts</a:t>
            </a:r>
          </a:p>
          <a:p>
            <a:r>
              <a:rPr lang="en-US" dirty="0"/>
              <a:t>makes a unique copy of &gt;n? that closes over n=3 </a:t>
            </a:r>
          </a:p>
        </p:txBody>
      </p:sp>
    </p:spTree>
    <p:extLst>
      <p:ext uri="{BB962C8B-B14F-4D97-AF65-F5344CB8AC3E}">
        <p14:creationId xmlns:p14="http://schemas.microsoft.com/office/powerpoint/2010/main" val="1600050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E40FEC-BC57-8632-45D2-52A24E8DB625}"/>
              </a:ext>
            </a:extLst>
          </p:cNvPr>
          <p:cNvSpPr txBox="1"/>
          <p:nvPr/>
        </p:nvSpPr>
        <p:spPr>
          <a:xfrm>
            <a:off x="6606746" y="5881816"/>
            <a:ext cx="5585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built-in one is called </a:t>
            </a:r>
            <a:r>
              <a:rPr lang="en-US" sz="2800" dirty="0" err="1"/>
              <a:t>foldr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18EF6A-6054-DF2B-F889-B37EA366B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80364"/>
            <a:ext cx="7772400" cy="389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407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C235B3-79DC-E1D9-6DAD-CDC1A51E7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56" y="164251"/>
            <a:ext cx="10306761" cy="63230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1C815D-8C8F-1B08-66E0-21A713A39A8F}"/>
              </a:ext>
            </a:extLst>
          </p:cNvPr>
          <p:cNvSpPr txBox="1"/>
          <p:nvPr/>
        </p:nvSpPr>
        <p:spPr>
          <a:xfrm>
            <a:off x="7698259" y="370703"/>
            <a:ext cx="4370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links -&gt; language -&gt; end of page</a:t>
            </a:r>
          </a:p>
        </p:txBody>
      </p:sp>
    </p:spTree>
    <p:extLst>
      <p:ext uri="{BB962C8B-B14F-4D97-AF65-F5344CB8AC3E}">
        <p14:creationId xmlns:p14="http://schemas.microsoft.com/office/powerpoint/2010/main" val="1912047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1801</TotalTime>
  <Words>201</Words>
  <Application>Microsoft Macintosh PowerPoint</Application>
  <PresentationFormat>Widescreen</PresentationFormat>
  <Paragraphs>31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Monaco</vt:lpstr>
      <vt:lpstr>Wingdings</vt:lpstr>
      <vt:lpstr>Office Theme</vt:lpstr>
      <vt:lpstr>abstraction</vt:lpstr>
      <vt:lpstr>PowerPoint Presentation</vt:lpstr>
      <vt:lpstr>PowerPoint Presentation</vt:lpstr>
      <vt:lpstr>3 new “type expressions”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11</cp:revision>
  <cp:lastPrinted>2023-03-02T17:17:49Z</cp:lastPrinted>
  <dcterms:created xsi:type="dcterms:W3CDTF">2022-10-20T04:51:45Z</dcterms:created>
  <dcterms:modified xsi:type="dcterms:W3CDTF">2023-03-03T00:44:23Z</dcterms:modified>
</cp:coreProperties>
</file>